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4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6" r:id="rId12"/>
    <p:sldId id="1311" r:id="rId13"/>
    <p:sldId id="1307" r:id="rId14"/>
    <p:sldId id="1308" r:id="rId15"/>
    <p:sldId id="1309" r:id="rId16"/>
    <p:sldId id="1304" r:id="rId17"/>
    <p:sldId id="1310" r:id="rId18"/>
    <p:sldId id="1312" r:id="rId19"/>
    <p:sldId id="1286" r:id="rId20"/>
    <p:sldId id="1297" r:id="rId21"/>
    <p:sldId id="1288" r:id="rId22"/>
    <p:sldId id="1249" r:id="rId23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20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213264"/>
    <a:srgbClr val="841910"/>
    <a:srgbClr val="DFDDFB"/>
    <a:srgbClr val="213164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38253B-B65A-4B1D-B77E-A6F0E22A59F6}" v="44" dt="2024-04-09T11:10:56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102" d="100"/>
          <a:sy n="102" d="100"/>
        </p:scale>
        <p:origin x="898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56" r:id="rId5"/>
    <p:sldLayoutId id="2147483657" r:id="rId6"/>
    <p:sldLayoutId id="2147483659" r:id="rId7"/>
    <p:sldLayoutId id="2147483674" r:id="rId8"/>
    <p:sldLayoutId id="2147483687" r:id="rId9"/>
    <p:sldLayoutId id="214748370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36656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:Vishal R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:au820621104091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96477" y="3956068"/>
            <a:ext cx="20955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Arasu Engineering College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F92F8C-FE09-66CC-A814-62399629FA0D}"/>
              </a:ext>
            </a:extLst>
          </p:cNvPr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Voting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019C6-9F0C-8568-ABFC-14206BE4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8" y="1214202"/>
            <a:ext cx="8544393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8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5C957F-82E5-BB83-A393-4A2F70D7B2A3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Voting Details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00A82-7086-4C7A-B6AC-6259648A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4" y="1094282"/>
            <a:ext cx="8334531" cy="37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7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C45B91-C286-A39B-80DB-CE37EC7FD503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Admin Login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F9918C-E0D3-67E3-6ADD-069ACCB2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16" y="1469036"/>
            <a:ext cx="7899817" cy="30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8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C3440D-9550-0372-B05C-38B3EB56383F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 Admin Home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4CFFB2-441C-DCDD-AB2A-DAAD251DB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4262"/>
            <a:ext cx="8349521" cy="35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0D82CE-17C5-FD86-A7D8-748F973B0F89}"/>
              </a:ext>
            </a:extLst>
          </p:cNvPr>
          <p:cNvSpPr/>
          <p:nvPr/>
        </p:nvSpPr>
        <p:spPr>
          <a:xfrm>
            <a:off x="293914" y="715633"/>
            <a:ext cx="4106635" cy="313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Authentication and Authorization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E3ED87-0F66-4CB0-FA73-A58081DE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4144"/>
            <a:ext cx="8446957" cy="33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2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498D0-DD18-70B1-587A-31F98A6E038B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 Voting Details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AEF45-A86D-CDF7-E8EC-31577CF81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6" y="1146748"/>
            <a:ext cx="8177134" cy="36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9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3057CD-097E-0890-C7CF-0EC581C5E700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rgbClr val="13343B"/>
                </a:solidFill>
                <a:latin typeface="__fkGroteskNeue_a82850"/>
              </a:rPr>
              <a:t>F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uture enhancements in a voting application using the Django framework, several key features and improvements can be considered based on the information from the provided sources,</a:t>
            </a:r>
          </a:p>
          <a:p>
            <a:pPr algn="l"/>
            <a:r>
              <a:rPr lang="en-US" b="1" dirty="0">
                <a:solidFill>
                  <a:srgbClr val="13343B"/>
                </a:solidFill>
                <a:latin typeface="__fkGroteskNeue_a82850"/>
              </a:rPr>
              <a:t>1.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Asynchronous Programming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Implementing asynchronous programming can enhance the performance of the application by allowing tasks to run concurrently, improving responsiveness and scalability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2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Microservices Architecture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Adopting a microservices architecture can make the application more modular, easier to maintain, and scalable by breaking it into smaller, independent services that communicate with each other</a:t>
            </a:r>
            <a:endParaRPr lang="en-US" dirty="0">
              <a:solidFill>
                <a:srgbClr val="13343B"/>
              </a:solidFill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3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.</a:t>
            </a: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Serverless Computing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Utilizing serverless computing can optimize resource utilization and reduce costs by enabling automatic scaling and only paying for actual usage, enhancing the application's efficiency and cost-effectiveness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4.Client-Side Encryption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: Enhancing security by implementing client-side encryption can protect sensitive data and ensure the confidentiality of votes, contributing to a more secure e-voting platform</a:t>
            </a:r>
            <a:r>
              <a:rPr lang="en-US" b="0" i="0" dirty="0">
                <a:solidFill>
                  <a:srgbClr val="13343B"/>
                </a:solidFill>
                <a:effectLst/>
                <a:latin typeface="var(--font-berkeley-mono)"/>
              </a:rPr>
              <a:t>.</a:t>
            </a:r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/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5.Blockchain Technology: </a:t>
            </a: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Integrating blockchain technology can provide transparent and verifiable voting processes, ensuring the integrity of elections and promoting trust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7C23B-B87E-544B-60F9-330BBBCB71EE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To create a voting application using Django, one should have a solid understanding of Python programming, Django framework, HTML, CSS, and Bootstrap. The development process involves creating a new Django project, creating a Django app, defining models, creating views, defining templates, and creating URLs.</a:t>
            </a: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application can be further enhanced with features such as real-time results, a user-friendly interface, and a secure database design. It can also include an admin panel for managing elections, candidates, and user accounts.</a:t>
            </a:r>
          </a:p>
          <a:p>
            <a:pPr algn="l"/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Overall, a voting application using the Django framework is a powerful and flexible solution for creating online voting systems that can cater to various use cases and requirements.</a:t>
            </a:r>
          </a:p>
          <a:p>
            <a:pPr algn="l"/>
            <a:endParaRPr lang="en-US" b="0" i="0" dirty="0">
              <a:solidFill>
                <a:srgbClr val="13343B"/>
              </a:solidFill>
              <a:effectLst/>
              <a:latin typeface="__fkGroteskNeue_a8285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b="1" spc="-5" dirty="0">
                <a:solidFill>
                  <a:srgbClr val="223366"/>
                </a:solidFill>
              </a:rPr>
              <a:t>Thank </a:t>
            </a:r>
            <a:r>
              <a:rPr lang="en-US" sz="3200" b="1" spc="-5" dirty="0">
                <a:solidFill>
                  <a:srgbClr val="223366"/>
                </a:solidFill>
              </a:rPr>
              <a:t>You</a:t>
            </a:r>
            <a:r>
              <a:rPr lang="en-US" sz="3000" b="1" spc="-5" dirty="0">
                <a:solidFill>
                  <a:srgbClr val="223366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8215" y="3153557"/>
            <a:ext cx="7227570" cy="530626"/>
          </a:xfrm>
          <a:prstGeom prst="roundRect">
            <a:avLst>
              <a:gd name="adj" fmla="val 50000"/>
            </a:avLst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213163"/>
                </a:solidFill>
              </a:rPr>
              <a:t>Voting Application using Django Framework-Vishal R(820621104091,AEC)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 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8F5F66-2F65-E370-CA35-160C7D15D775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proposed voting application is a web-based platform that allows users to create and participate in online votes. The application is built using the Django framework, a popular and well-supported Python-based web framework that provides a robust foundation for building scalable and secure web applications . The application is also designed to be flexible and scalable, with a modular architecture that allows for easy customization and extension. This makes it suitable for a wide range of use cases, from small-scale internal votes to large-scale public elections . Overall, the proposed voting application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F349ED-939A-DFB7-5FF8-654DCB455358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Online voting has become increasingly popular in recent years, with a growing number of organizations and governments turning to digital platforms to conduct elections and polls. However, online voting also presents a number of challenges, particularly in terms of security and integrity . Overall, the proposed voting application will address the challenges of security and integrity in online voting, while also providing a user-friendly platform for conducting online votes. Its use of the Django framework will ensure a robust and scalable foundation, while its focus on security and user experience will make it an ideal choice for a wide range of voting scenarios.</a:t>
            </a:r>
          </a:p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In addition to its focus on security, the application will also prioritize user experience, with a clean and intuitive interface that makes it easy for users to create and participate in votes. The application will support multiple types of votes, including single-choice and multiple-choice votes, and will allow users to set deadlines and restrictions for each vote.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307070-B4B3-40BD-F1DF-441EA6E27AE0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The project overview for a voting application using the Django framework involves creating a secure and user-friendly online voting system. The application allows users to register, vote, and view real-time results. Here is a  steps involved in building the voting application: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3343B"/>
              </a:solidFill>
              <a:effectLst/>
              <a:latin typeface="__fkGroteskNeue_a82850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Setting up a Django Project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Create a Django project to serve as the foundation for the voting application.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Designing the Database Schema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Define the database structure to store user information, votes, and other relevant data.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Creating User Authentication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Implement user authentication to allow users to register, log in, and participate in voting.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Building the Voting Interface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Develop the interface where users can view options, select their choices, and submit votes.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Implementing Real-time Results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Display the voting results dynamically to provide instant feedback to users.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3343B"/>
                </a:solidFill>
                <a:effectLst/>
                <a:latin typeface="__fkGroteskNeue_a82850"/>
              </a:rPr>
              <a:t>Developing an Admin Panel</a:t>
            </a:r>
            <a:r>
              <a:rPr lang="en-US" i="0" dirty="0">
                <a:solidFill>
                  <a:srgbClr val="13343B"/>
                </a:solidFill>
                <a:effectLst/>
                <a:latin typeface="__fkGroteskNeue_a82850"/>
              </a:rPr>
              <a:t>: Build an admin panel to manage the voting process, candidates, and user accounts effectively.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038266-25C6-C079-C38B-A36AE035697B}"/>
              </a:ext>
            </a:extLst>
          </p:cNvPr>
          <p:cNvSpPr/>
          <p:nvPr/>
        </p:nvSpPr>
        <p:spPr>
          <a:xfrm>
            <a:off x="277585" y="1216479"/>
            <a:ext cx="8425543" cy="3306529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The proposed solution for a voting application using the Django framework is to create a secure and user-friendly online voting platform. The application will allow users to register, vote, and view real-time results . To build the application, the Django framework will be used as the foundation due to its robustness and scalability. The application will have a user-friendly interface, a secure database, real-time results, and an admin panel for efficient management of elections, candidates, and user accounts.</a:t>
            </a:r>
            <a:b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</a:br>
            <a:r>
              <a:rPr lang="en-US" b="0" i="0" dirty="0">
                <a:solidFill>
                  <a:srgbClr val="13343B"/>
                </a:solidFill>
                <a:effectLst/>
                <a:latin typeface="__fkGroteskNeue_a82850"/>
              </a:rPr>
              <a:t>In summary, the proposed solution for a voting application using the Django framework is a secure, user-friendly, and flexible platform for conducting online votes. Its use of the Django framework ensures a robust and scalable foundation, while its focus on security and user experience makes it an ideal choice for a wide range of voting scenarios.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391358" y="762706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D6875F-4ED5-6212-E1D6-A3C0B11A3C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06136" y="677636"/>
            <a:ext cx="7886700" cy="514350"/>
          </a:xfrm>
          <a:prstGeom prst="rect">
            <a:avLst/>
          </a:prstGeom>
        </p:spPr>
        <p:txBody>
          <a:bodyPr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      Home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03E11D-D610-FBF9-9CCD-30B4E904D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58" y="1139252"/>
            <a:ext cx="8212996" cy="36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1416376-7DB5-9C87-9183-DB444EF0C526}"/>
              </a:ext>
            </a:extLst>
          </p:cNvPr>
          <p:cNvSpPr/>
          <p:nvPr/>
        </p:nvSpPr>
        <p:spPr>
          <a:xfrm>
            <a:off x="302079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Home 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2ACC1-4B25-3E37-7E54-3E152C2C6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0" y="1161738"/>
            <a:ext cx="8312046" cy="35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2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D498D0-DD18-70B1-587A-31F98A6E038B}"/>
              </a:ext>
            </a:extLst>
          </p:cNvPr>
          <p:cNvSpPr/>
          <p:nvPr/>
        </p:nvSpPr>
        <p:spPr>
          <a:xfrm>
            <a:off x="293915" y="710292"/>
            <a:ext cx="3429000" cy="3184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Arial"/>
                <a:cs typeface="Arial"/>
              </a:rPr>
              <a:t> create new poll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E2627-1AFF-1756-8AC8-B6CF5C38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16" y="1102832"/>
            <a:ext cx="8431967" cy="371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360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1062</Words>
  <Application>Microsoft Office PowerPoint</Application>
  <PresentationFormat>On-screen Show (16:9)</PresentationFormat>
  <Paragraphs>55</Paragraphs>
  <Slides>19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1</vt:i4>
      </vt:variant>
    </vt:vector>
  </HeadingPairs>
  <TitlesOfParts>
    <vt:vector size="28" baseType="lpstr">
      <vt:lpstr>__fkGroteskNeue_a82850</vt:lpstr>
      <vt:lpstr>Arial</vt:lpstr>
      <vt:lpstr>Arial MT</vt:lpstr>
      <vt:lpstr>Calibri</vt:lpstr>
      <vt:lpstr>Söhne</vt:lpstr>
      <vt:lpstr>Times New Roman</vt:lpstr>
      <vt:lpstr>var(--font-berkeley-mono)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      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Used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Sneha S</cp:lastModifiedBy>
  <cp:revision>6</cp:revision>
  <dcterms:modified xsi:type="dcterms:W3CDTF">2024-04-14T08:51:52Z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